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gif"/>
  <Override PartName="/ppt/media/image5.jpg" ContentType="image/gif"/>
  <Override PartName="/ppt/media/image6.jpg" ContentType="image/gif"/>
  <Override PartName="/ppt/media/image17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1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1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0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53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6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3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4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15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9C5C-60AB-4460-9FC3-C0C045EE57CD}" type="datetimeFigureOut">
              <a:rPr lang="ru-RU" smtClean="0"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C6C67-41ED-45F6-A2ED-44E97A95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8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12" Type="http://schemas.openxmlformats.org/officeDocument/2006/relationships/image" Target="../media/image9.gif"/><Relationship Id="rId17" Type="http://schemas.openxmlformats.org/officeDocument/2006/relationships/image" Target="../media/image14.jpg"/><Relationship Id="rId2" Type="http://schemas.openxmlformats.org/officeDocument/2006/relationships/audio" Target="../media/media1.mp3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image" Target="../media/image1.jpg"/><Relationship Id="rId9" Type="http://schemas.openxmlformats.org/officeDocument/2006/relationships/image" Target="../media/image6.jp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microsoft.com/office/2007/relationships/media" Target="../media/media3.m4a"/><Relationship Id="rId7" Type="http://schemas.openxmlformats.org/officeDocument/2006/relationships/image" Target="../media/image18.png"/><Relationship Id="rId12" Type="http://schemas.openxmlformats.org/officeDocument/2006/relationships/image" Target="../media/image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image" Target="../media/image2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" y="15829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6097" y="4311323"/>
            <a:ext cx="1581067" cy="1313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044" y="4242592"/>
            <a:ext cx="1576366" cy="1382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1412" y="4632493"/>
            <a:ext cx="1581067" cy="1313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64" y="4359412"/>
            <a:ext cx="1576366" cy="1382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22" y="889974"/>
            <a:ext cx="1724025" cy="16954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25" y="6172201"/>
            <a:ext cx="481307" cy="6802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480" y="6172201"/>
            <a:ext cx="501189" cy="7083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701" y="6173247"/>
            <a:ext cx="484463" cy="6847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89" y="6193461"/>
            <a:ext cx="481360" cy="6803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40" y="6198755"/>
            <a:ext cx="466416" cy="659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759" y="5417521"/>
            <a:ext cx="4251546" cy="16542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057" y="4088726"/>
            <a:ext cx="1581067" cy="1313621"/>
          </a:xfrm>
          <a:prstGeom prst="rect">
            <a:avLst/>
          </a:prstGeom>
        </p:spPr>
      </p:pic>
      <p:pic>
        <p:nvPicPr>
          <p:cNvPr id="1028" name="Picture 4" descr="http://digipics.ru/images/704783_gallery-3004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15" y="-414435"/>
            <a:ext cx="2104108" cy="22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988" y="5741764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52" y="5905720"/>
            <a:ext cx="524957" cy="742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2" y="5932470"/>
            <a:ext cx="515801" cy="729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87" y="5946114"/>
            <a:ext cx="496799" cy="702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39" y="5921666"/>
            <a:ext cx="536419" cy="758189"/>
          </a:xfrm>
          <a:prstGeom prst="rect">
            <a:avLst/>
          </a:prstGeom>
        </p:spPr>
      </p:pic>
      <p:sp>
        <p:nvSpPr>
          <p:cNvPr id="12" name="AutoShape 2" descr="http://ita-hydro.ru/photos/kartochki-s-bolshimi-tsiframi-dlya-detskogo-sada-35278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76" y="5936977"/>
            <a:ext cx="543727" cy="7685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2" y="5130650"/>
            <a:ext cx="4251546" cy="18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2.08333E-6 -0.2618 C -2.08333E-6 -0.37916 -0.10013 -0.52361 -0.18125 -0.52361 L -0.36237 -0.52361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1.04167E-6 -0.36736 C 1.04167E-6 -0.53195 -0.01693 -0.73403 -0.0306 -0.73403 L -0.0612 -0.73403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3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00677 -0.473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3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389" y="-8130"/>
            <a:ext cx="1738539" cy="9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47" y="-8130"/>
            <a:ext cx="2925375" cy="12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43" y="-8130"/>
            <a:ext cx="1738539" cy="9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615" y="274361"/>
            <a:ext cx="2925375" cy="12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7989" y="4728385"/>
            <a:ext cx="1581067" cy="1313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67" y="4850340"/>
            <a:ext cx="1576366" cy="1382352"/>
          </a:xfrm>
          <a:prstGeom prst="rect">
            <a:avLst/>
          </a:prstGeom>
        </p:spPr>
      </p:pic>
      <p:pic>
        <p:nvPicPr>
          <p:cNvPr id="3" name="zvuk_shuma_vetra_-_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8583" y="632242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453" y="3965833"/>
            <a:ext cx="1581067" cy="13136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1768" y="4515887"/>
            <a:ext cx="1581067" cy="13136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87" y="4622643"/>
            <a:ext cx="1576366" cy="1382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65" y="1277528"/>
            <a:ext cx="1724025" cy="1695450"/>
          </a:xfrm>
          <a:prstGeom prst="rect">
            <a:avLst/>
          </a:prstGeom>
        </p:spPr>
      </p:pic>
      <p:pic>
        <p:nvPicPr>
          <p:cNvPr id="17" name="Picture 4" descr="http://digipics.ru/images/704783_gallery-3004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46" y="-231322"/>
            <a:ext cx="2104108" cy="22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55" y="212223"/>
            <a:ext cx="2641367" cy="13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6328" y="4931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2" accel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389" y="-8130"/>
            <a:ext cx="1738539" cy="9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47" y="-8130"/>
            <a:ext cx="2925375" cy="12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43" y="-8130"/>
            <a:ext cx="1738539" cy="9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615" y="274361"/>
            <a:ext cx="2925375" cy="12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digipics.ru/images/704783_gallery-300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16" y="-231322"/>
            <a:ext cx="2104108" cy="22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laycast.ru/uploads/2014/10/26/1037196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16" y="52380"/>
            <a:ext cx="2502238" cy="15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6658" y="6149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08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208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0</Words>
  <Application>Microsoft Office PowerPoint</Application>
  <PresentationFormat>Широкоэкранный</PresentationFormat>
  <Paragraphs>0</Paragraphs>
  <Slides>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Gnomiki</dc:creator>
  <cp:lastModifiedBy>Gnomiki</cp:lastModifiedBy>
  <cp:revision>27</cp:revision>
  <dcterms:created xsi:type="dcterms:W3CDTF">2017-03-18T11:35:38Z</dcterms:created>
  <dcterms:modified xsi:type="dcterms:W3CDTF">2017-03-21T09:44:31Z</dcterms:modified>
</cp:coreProperties>
</file>